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ato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ec50d270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ec50d27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c50d270b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c50d27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de1c0a7b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de1c0a7b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de1c0a7b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de1c0a7b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ec50d270b_1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ec50d270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6.jp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184575"/>
            <a:ext cx="8222100" cy="30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Musician Ballot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#Music-On-The-BlockChain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750" y="141099"/>
            <a:ext cx="1711026" cy="17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</a:rPr>
              <a:t>The Team</a:t>
            </a:r>
            <a:endParaRPr b="1" sz="4200">
              <a:solidFill>
                <a:schemeClr val="lt1"/>
              </a:solidFill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1307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Roland Ferrao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3373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4"/>
          <p:cNvSpPr txBox="1"/>
          <p:nvPr>
            <p:ph idx="4294967295" type="body"/>
          </p:nvPr>
        </p:nvSpPr>
        <p:spPr>
          <a:xfrm>
            <a:off x="1307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Expert engineer with newly expanded skill-set in blockchain applications</a:t>
            </a:r>
            <a:endParaRPr sz="1400"/>
          </a:p>
        </p:txBody>
      </p:sp>
      <p:pic>
        <p:nvPicPr>
          <p:cNvPr descr="Corporate headshot of a man" id="97" name="Google Shape;97;p14"/>
          <p:cNvPicPr preferRelativeResize="0"/>
          <p:nvPr/>
        </p:nvPicPr>
        <p:blipFill rotWithShape="1">
          <a:blip r:embed="rId4">
            <a:alphaModFix/>
          </a:blip>
          <a:srcRect b="138290" l="100000" r="-100000" t="-138290"/>
          <a:stretch/>
        </p:blipFill>
        <p:spPr>
          <a:xfrm>
            <a:off x="3792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4294967295" type="body"/>
          </p:nvPr>
        </p:nvSpPr>
        <p:spPr>
          <a:xfrm>
            <a:off x="3517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Armen Arsenyan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99" name="Google Shape;99;p14"/>
          <p:cNvCxnSpPr/>
          <p:nvPr/>
        </p:nvCxnSpPr>
        <p:spPr>
          <a:xfrm>
            <a:off x="45470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3517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Advanced architect of smart contracts built on blockchain applications</a:t>
            </a:r>
            <a:endParaRPr sz="140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b="34579" l="0" r="0" t="1194"/>
          <a:stretch/>
        </p:blipFill>
        <p:spPr>
          <a:xfrm>
            <a:off x="62389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idx="4294967295" type="body"/>
          </p:nvPr>
        </p:nvSpPr>
        <p:spPr>
          <a:xfrm>
            <a:off x="59557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Jennifer Rionda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70018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4"/>
          <p:cNvSpPr txBox="1"/>
          <p:nvPr>
            <p:ph idx="4294967295" type="body"/>
          </p:nvPr>
        </p:nvSpPr>
        <p:spPr>
          <a:xfrm>
            <a:off x="59557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Professional storyteller, amateur user experience designer and blockchain engineer</a:t>
            </a:r>
            <a:endParaRPr sz="14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0288" y="1368050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490250" y="450150"/>
            <a:ext cx="5127300" cy="43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The MB App</a:t>
            </a:r>
            <a:r>
              <a:rPr b="1" lang="en" sz="4200"/>
              <a:t>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Is a decentralized application built on the Ethereum blockchain that allows users to vote on their favorite musician from a predefined list</a:t>
            </a:r>
            <a:endParaRPr sz="3400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900" y="697450"/>
            <a:ext cx="2967675" cy="39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" y="162725"/>
            <a:ext cx="87955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>
            <p:ph idx="4294967295" type="title"/>
          </p:nvPr>
        </p:nvSpPr>
        <p:spPr>
          <a:xfrm>
            <a:off x="535775" y="559750"/>
            <a:ext cx="7939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200"/>
              <a:t>The voting transaction</a:t>
            </a:r>
            <a:endParaRPr b="1" sz="4200"/>
          </a:p>
        </p:txBody>
      </p:sp>
      <p:grpSp>
        <p:nvGrpSpPr>
          <p:cNvPr id="118" name="Google Shape;118;p16"/>
          <p:cNvGrpSpPr/>
          <p:nvPr/>
        </p:nvGrpSpPr>
        <p:grpSpPr>
          <a:xfrm>
            <a:off x="5882303" y="1373414"/>
            <a:ext cx="2519334" cy="3100979"/>
            <a:chOff x="875664" y="1449650"/>
            <a:chExt cx="2268036" cy="2773436"/>
          </a:xfrm>
        </p:grpSpPr>
        <p:sp>
          <p:nvSpPr>
            <p:cNvPr id="119" name="Google Shape;119;p16"/>
            <p:cNvSpPr/>
            <p:nvPr/>
          </p:nvSpPr>
          <p:spPr>
            <a:xfrm>
              <a:off x="885600" y="1909667"/>
              <a:ext cx="2258100" cy="418200"/>
            </a:xfrm>
            <a:prstGeom prst="can">
              <a:avLst>
                <a:gd fmla="val 25000" name="adj"/>
              </a:avLst>
            </a:prstGeom>
            <a:solidFill>
              <a:srgbClr val="351C7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MetaMask (Wallet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120" name="Google Shape;120;p16"/>
            <p:cNvGrpSpPr/>
            <p:nvPr/>
          </p:nvGrpSpPr>
          <p:grpSpPr>
            <a:xfrm>
              <a:off x="875664" y="1449650"/>
              <a:ext cx="2268036" cy="2773436"/>
              <a:chOff x="875664" y="1449650"/>
              <a:chExt cx="2268036" cy="2773436"/>
            </a:xfrm>
          </p:grpSpPr>
          <p:sp>
            <p:nvSpPr>
              <p:cNvPr id="121" name="Google Shape;121;p16"/>
              <p:cNvSpPr/>
              <p:nvPr/>
            </p:nvSpPr>
            <p:spPr>
              <a:xfrm>
                <a:off x="885600" y="144965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Java/CSS/HTML (UI)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885600" y="236265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Ethereum (Blockchain)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885600" y="2836575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Truffle (Dev Environment)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875664" y="3310500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Solidity (Contract Language)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885589" y="3804886"/>
                <a:ext cx="2258100" cy="418200"/>
              </a:xfrm>
              <a:prstGeom prst="can">
                <a:avLst>
                  <a:gd fmla="val 25000" name="adj"/>
                </a:avLst>
              </a:prstGeom>
              <a:solidFill>
                <a:srgbClr val="351C7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Rinkeby (Network)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26" name="Google Shape;126;p16"/>
          <p:cNvSpPr txBox="1"/>
          <p:nvPr>
            <p:ph idx="4294967295" type="title"/>
          </p:nvPr>
        </p:nvSpPr>
        <p:spPr>
          <a:xfrm>
            <a:off x="611975" y="1402775"/>
            <a:ext cx="5292900" cy="30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3400">
                <a:latin typeface="Lato"/>
                <a:ea typeface="Lato"/>
                <a:cs typeface="Lato"/>
                <a:sym typeface="Lato"/>
              </a:rPr>
              <a:t>s registered on the blockchain using the Rinkeby testnet network and Metamask wallet</a:t>
            </a:r>
            <a:endParaRPr sz="3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383375" y="407350"/>
            <a:ext cx="3837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Key benefits </a:t>
            </a:r>
            <a:endParaRPr b="1"/>
          </a:p>
        </p:txBody>
      </p:sp>
      <p:sp>
        <p:nvSpPr>
          <p:cNvPr id="132" name="Google Shape;132;p17"/>
          <p:cNvSpPr txBox="1"/>
          <p:nvPr>
            <p:ph idx="2" type="body"/>
          </p:nvPr>
        </p:nvSpPr>
        <p:spPr>
          <a:xfrm>
            <a:off x="381425" y="1219200"/>
            <a:ext cx="3967500" cy="29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Secure method to capture votes with broad application (e.g., electoral voting) </a:t>
            </a:r>
            <a:endParaRPr sz="3400">
              <a:solidFill>
                <a:srgbClr val="000000"/>
              </a:solidFill>
            </a:endParaRPr>
          </a:p>
        </p:txBody>
      </p:sp>
      <p:sp>
        <p:nvSpPr>
          <p:cNvPr id="133" name="Google Shape;133;p17"/>
          <p:cNvSpPr txBox="1"/>
          <p:nvPr>
            <p:ph idx="2" type="body"/>
          </p:nvPr>
        </p:nvSpPr>
        <p:spPr>
          <a:xfrm>
            <a:off x="4939575" y="1219200"/>
            <a:ext cx="3837000" cy="30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Connected to a simple and intuitive user interface</a:t>
            </a:r>
            <a:endParaRPr sz="3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381425" y="1219200"/>
            <a:ext cx="3967500" cy="29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Resources  engineered their solution on Solidity 5.0; differences are material</a:t>
            </a:r>
            <a:endParaRPr sz="3400">
              <a:solidFill>
                <a:srgbClr val="000000"/>
              </a:solidFill>
            </a:endParaRPr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Challenges </a:t>
            </a:r>
            <a:endParaRPr b="1"/>
          </a:p>
        </p:txBody>
      </p:sp>
      <p:sp>
        <p:nvSpPr>
          <p:cNvPr id="140" name="Google Shape;140;p18"/>
          <p:cNvSpPr txBox="1"/>
          <p:nvPr>
            <p:ph idx="2" type="body"/>
          </p:nvPr>
        </p:nvSpPr>
        <p:spPr>
          <a:xfrm>
            <a:off x="4939575" y="1219200"/>
            <a:ext cx="3837000" cy="30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Learning curve for the Truffle Suite, which allows you to develop locally, over Remix</a:t>
            </a:r>
            <a:endParaRPr sz="3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R</a:t>
            </a:r>
            <a:endParaRPr sz="3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490250" y="450150"/>
            <a:ext cx="7580400" cy="43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Now let’s test the app!</a:t>
            </a:r>
            <a:r>
              <a:rPr b="1" lang="en" sz="4200"/>
              <a:t> 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